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3411200" cy="100584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5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320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Richardson" userId="f00036ad792cba23" providerId="LiveId" clId="{7DB20FAD-3939-4A39-BED8-B21623CDEF2C}"/>
    <pc:docChg chg="custSel modSld">
      <pc:chgData name="Dan Richardson" userId="f00036ad792cba23" providerId="LiveId" clId="{7DB20FAD-3939-4A39-BED8-B21623CDEF2C}" dt="2020-11-03T17:16:52.246" v="560" actId="20577"/>
      <pc:docMkLst>
        <pc:docMk/>
      </pc:docMkLst>
      <pc:sldChg chg="modSp mod">
        <pc:chgData name="Dan Richardson" userId="f00036ad792cba23" providerId="LiveId" clId="{7DB20FAD-3939-4A39-BED8-B21623CDEF2C}" dt="2020-11-03T17:16:52.246" v="560" actId="20577"/>
        <pc:sldMkLst>
          <pc:docMk/>
          <pc:sldMk cId="3474014162" sldId="257"/>
        </pc:sldMkLst>
        <pc:spChg chg="mod">
          <ac:chgData name="Dan Richardson" userId="f00036ad792cba23" providerId="LiveId" clId="{7DB20FAD-3939-4A39-BED8-B21623CDEF2C}" dt="2020-11-03T17:16:52.246" v="560" actId="20577"/>
          <ac:spMkLst>
            <pc:docMk/>
            <pc:sldMk cId="3474014162" sldId="257"/>
            <ac:spMk id="4" creationId="{F068502A-900A-4D0A-8A92-FDEF716BDA9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7DD769A-6C04-4B03-AEE0-95825E2E61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Fall 2020 Gospel Meeting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A6D31-347D-49DF-8280-00B38F22E69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11/5/2020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DA4AEA-95C6-459A-B221-49F090E676E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Dan Richardson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F6E3B-EBAD-4C60-A71C-604DB50B4F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10C0B5F8-3798-4A97-9DEC-F803A9248235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282517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/>
              <a:t>Fall 2020 Gospel Meeting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11/5/2020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Dan Richardson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15FF1574-2024-4C01-A1E2-90DEB4655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4489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5840" y="1646133"/>
            <a:ext cx="11399520" cy="3501813"/>
          </a:xfrm>
        </p:spPr>
        <p:txBody>
          <a:bodyPr anchor="b"/>
          <a:lstStyle>
            <a:lvl1pPr algn="ctr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5282989"/>
            <a:ext cx="10058400" cy="2428451"/>
          </a:xfrm>
        </p:spPr>
        <p:txBody>
          <a:bodyPr/>
          <a:lstStyle>
            <a:lvl1pPr marL="0" indent="0" algn="ctr">
              <a:buNone/>
              <a:defRPr sz="3520"/>
            </a:lvl1pPr>
            <a:lvl2pPr marL="670575" indent="0" algn="ctr">
              <a:buNone/>
              <a:defRPr sz="2933"/>
            </a:lvl2pPr>
            <a:lvl3pPr marL="1341150" indent="0" algn="ctr">
              <a:buNone/>
              <a:defRPr sz="2640"/>
            </a:lvl3pPr>
            <a:lvl4pPr marL="2011726" indent="0" algn="ctr">
              <a:buNone/>
              <a:defRPr sz="2347"/>
            </a:lvl4pPr>
            <a:lvl5pPr marL="2682301" indent="0" algn="ctr">
              <a:buNone/>
              <a:defRPr sz="2347"/>
            </a:lvl5pPr>
            <a:lvl6pPr marL="3352876" indent="0" algn="ctr">
              <a:buNone/>
              <a:defRPr sz="2347"/>
            </a:lvl6pPr>
            <a:lvl7pPr marL="4023451" indent="0" algn="ctr">
              <a:buNone/>
              <a:defRPr sz="2347"/>
            </a:lvl7pPr>
            <a:lvl8pPr marL="4694027" indent="0" algn="ctr">
              <a:buNone/>
              <a:defRPr sz="2347"/>
            </a:lvl8pPr>
            <a:lvl9pPr marL="5364602" indent="0" algn="ctr">
              <a:buNone/>
              <a:defRPr sz="234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268A-5378-4725-8138-EF42666B340A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5607-605A-4655-B6F1-35934C947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9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268A-5378-4725-8138-EF42666B340A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5607-605A-4655-B6F1-35934C947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42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7391" y="535517"/>
            <a:ext cx="2891790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2021" y="535517"/>
            <a:ext cx="8507730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268A-5378-4725-8138-EF42666B340A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5607-605A-4655-B6F1-35934C947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59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268A-5378-4725-8138-EF42666B340A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5607-605A-4655-B6F1-35934C947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1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036" y="2507618"/>
            <a:ext cx="11567160" cy="4184014"/>
          </a:xfrm>
        </p:spPr>
        <p:txBody>
          <a:bodyPr anchor="b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036" y="6731215"/>
            <a:ext cx="11567160" cy="2200274"/>
          </a:xfrm>
        </p:spPr>
        <p:txBody>
          <a:bodyPr/>
          <a:lstStyle>
            <a:lvl1pPr marL="0" indent="0">
              <a:buNone/>
              <a:defRPr sz="3520">
                <a:solidFill>
                  <a:schemeClr val="tx1"/>
                </a:solidFill>
              </a:defRPr>
            </a:lvl1pPr>
            <a:lvl2pPr marL="670575" indent="0">
              <a:buNone/>
              <a:defRPr sz="2933">
                <a:solidFill>
                  <a:schemeClr val="tx1">
                    <a:tint val="75000"/>
                  </a:schemeClr>
                </a:solidFill>
              </a:defRPr>
            </a:lvl2pPr>
            <a:lvl3pPr marL="1341150" indent="0">
              <a:buNone/>
              <a:defRPr sz="2640">
                <a:solidFill>
                  <a:schemeClr val="tx1">
                    <a:tint val="75000"/>
                  </a:schemeClr>
                </a:solidFill>
              </a:defRPr>
            </a:lvl3pPr>
            <a:lvl4pPr marL="201172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4pPr>
            <a:lvl5pPr marL="2682301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5pPr>
            <a:lvl6pPr marL="335287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6pPr>
            <a:lvl7pPr marL="4023451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7pPr>
            <a:lvl8pPr marL="4694027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8pPr>
            <a:lvl9pPr marL="5364602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268A-5378-4725-8138-EF42666B340A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5607-605A-4655-B6F1-35934C947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9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2020" y="2677584"/>
            <a:ext cx="569976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9420" y="2677584"/>
            <a:ext cx="569976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268A-5378-4725-8138-EF42666B340A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5607-605A-4655-B6F1-35934C947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94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767" y="535519"/>
            <a:ext cx="11567160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3768" y="2465706"/>
            <a:ext cx="5673565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3768" y="3674110"/>
            <a:ext cx="5673565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89421" y="2465706"/>
            <a:ext cx="5701507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89421" y="3674110"/>
            <a:ext cx="5701507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268A-5378-4725-8138-EF42666B340A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5607-605A-4655-B6F1-35934C947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1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268A-5378-4725-8138-EF42666B340A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5607-605A-4655-B6F1-35934C947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18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268A-5378-4725-8138-EF42666B340A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5607-605A-4655-B6F1-35934C947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1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767" y="670560"/>
            <a:ext cx="4325461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1507" y="1448226"/>
            <a:ext cx="6789420" cy="7147983"/>
          </a:xfrm>
        </p:spPr>
        <p:txBody>
          <a:bodyPr/>
          <a:lstStyle>
            <a:lvl1pPr>
              <a:defRPr sz="4693"/>
            </a:lvl1pPr>
            <a:lvl2pPr>
              <a:defRPr sz="4107"/>
            </a:lvl2pPr>
            <a:lvl3pPr>
              <a:defRPr sz="3520"/>
            </a:lvl3pPr>
            <a:lvl4pPr>
              <a:defRPr sz="2933"/>
            </a:lvl4pPr>
            <a:lvl5pPr>
              <a:defRPr sz="2933"/>
            </a:lvl5pPr>
            <a:lvl6pPr>
              <a:defRPr sz="2933"/>
            </a:lvl6pPr>
            <a:lvl7pPr>
              <a:defRPr sz="2933"/>
            </a:lvl7pPr>
            <a:lvl8pPr>
              <a:defRPr sz="2933"/>
            </a:lvl8pPr>
            <a:lvl9pPr>
              <a:defRPr sz="29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3767" y="3017520"/>
            <a:ext cx="4325461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268A-5378-4725-8138-EF42666B340A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5607-605A-4655-B6F1-35934C947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93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767" y="670560"/>
            <a:ext cx="4325461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701507" y="1448226"/>
            <a:ext cx="6789420" cy="7147983"/>
          </a:xfrm>
        </p:spPr>
        <p:txBody>
          <a:bodyPr anchor="t"/>
          <a:lstStyle>
            <a:lvl1pPr marL="0" indent="0">
              <a:buNone/>
              <a:defRPr sz="4693"/>
            </a:lvl1pPr>
            <a:lvl2pPr marL="670575" indent="0">
              <a:buNone/>
              <a:defRPr sz="4107"/>
            </a:lvl2pPr>
            <a:lvl3pPr marL="1341150" indent="0">
              <a:buNone/>
              <a:defRPr sz="3520"/>
            </a:lvl3pPr>
            <a:lvl4pPr marL="2011726" indent="0">
              <a:buNone/>
              <a:defRPr sz="2933"/>
            </a:lvl4pPr>
            <a:lvl5pPr marL="2682301" indent="0">
              <a:buNone/>
              <a:defRPr sz="2933"/>
            </a:lvl5pPr>
            <a:lvl6pPr marL="3352876" indent="0">
              <a:buNone/>
              <a:defRPr sz="2933"/>
            </a:lvl6pPr>
            <a:lvl7pPr marL="4023451" indent="0">
              <a:buNone/>
              <a:defRPr sz="2933"/>
            </a:lvl7pPr>
            <a:lvl8pPr marL="4694027" indent="0">
              <a:buNone/>
              <a:defRPr sz="2933"/>
            </a:lvl8pPr>
            <a:lvl9pPr marL="5364602" indent="0">
              <a:buNone/>
              <a:defRPr sz="29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3767" y="3017520"/>
            <a:ext cx="4325461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268A-5378-4725-8138-EF42666B340A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5607-605A-4655-B6F1-35934C947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66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2020" y="535519"/>
            <a:ext cx="1156716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2020" y="2677584"/>
            <a:ext cx="1156716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2020" y="9322649"/>
            <a:ext cx="30175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F268A-5378-4725-8138-EF42666B340A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42460" y="9322649"/>
            <a:ext cx="45262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1660" y="9322649"/>
            <a:ext cx="30175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E5607-605A-4655-B6F1-35934C947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73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341150" rtl="0" eaLnBrk="1" latinLnBrk="0" hangingPunct="1">
        <a:lnSpc>
          <a:spcPct val="90000"/>
        </a:lnSpc>
        <a:spcBef>
          <a:spcPct val="0"/>
        </a:spcBef>
        <a:buNone/>
        <a:defRPr sz="64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288" indent="-335288" algn="l" defTabSz="134115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4107" kern="1200">
          <a:solidFill>
            <a:schemeClr val="tx1"/>
          </a:solidFill>
          <a:latin typeface="+mn-lt"/>
          <a:ea typeface="+mn-ea"/>
          <a:cs typeface="+mn-cs"/>
        </a:defRPr>
      </a:lvl1pPr>
      <a:lvl2pPr marL="100586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676438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234701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301758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68816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73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931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890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75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5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72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30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7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45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4027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602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068502A-900A-4D0A-8A92-FDEF716BDA9B}"/>
              </a:ext>
            </a:extLst>
          </p:cNvPr>
          <p:cNvSpPr txBox="1"/>
          <p:nvPr/>
        </p:nvSpPr>
        <p:spPr>
          <a:xfrm>
            <a:off x="968990" y="2402397"/>
            <a:ext cx="1124575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9816" indent="-429816">
              <a:buAutoNum type="romanUcPeriod"/>
            </a:pPr>
            <a:r>
              <a:rPr lang="en-US" sz="2800" b="1" dirty="0"/>
              <a:t>There Is A Pattern of God’s Truth: Hebrews 8:5; Romans 6:17; Psalms 119:160</a:t>
            </a:r>
          </a:p>
          <a:p>
            <a:endParaRPr lang="en-US" sz="2800" b="1" dirty="0"/>
          </a:p>
          <a:p>
            <a:pPr marL="428625" indent="-428625">
              <a:buFont typeface="+mj-lt"/>
              <a:buAutoNum type="romanUcPeriod" startAt="2"/>
            </a:pPr>
            <a:r>
              <a:rPr lang="en-US" sz="2800" b="1" dirty="0"/>
              <a:t>When God Gives A Pattern of Truth, He Expects It To Be Respected and Obeyed</a:t>
            </a:r>
          </a:p>
          <a:p>
            <a:pPr lvl="1"/>
            <a:r>
              <a:rPr lang="en-US" sz="2800" b="1" dirty="0"/>
              <a:t>– pattern revealed for transporting the ark: Numbers 4:1-5</a:t>
            </a:r>
          </a:p>
          <a:p>
            <a:pPr marL="682625" lvl="1" indent="-219075"/>
            <a:r>
              <a:rPr lang="en-US" sz="2800" b="1" dirty="0"/>
              <a:t>– why was the pattern disregarded: ignorance, irreverence</a:t>
            </a:r>
            <a:br>
              <a:rPr lang="en-US" sz="2800" b="1" dirty="0"/>
            </a:br>
            <a:r>
              <a:rPr lang="en-US" sz="2800" b="1" dirty="0"/>
              <a:t>(Psalms 19:7-11), seek partial truth (Psalms 119:160), Ephesians 4:17</a:t>
            </a:r>
          </a:p>
          <a:p>
            <a:pPr lvl="1"/>
            <a:r>
              <a:rPr lang="en-US" sz="2800" b="1" dirty="0"/>
              <a:t>– David observed the pattern three months later: 1 Chronicles 15:2</a:t>
            </a:r>
          </a:p>
          <a:p>
            <a:pPr marL="682625" lvl="1" indent="-219075"/>
            <a:r>
              <a:rPr lang="en-US" sz="2800" b="1" dirty="0"/>
              <a:t>– Now? plan of salvation, instrumental music, church sponsored recreation/institutions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0A6733-7736-411E-BFB8-DB5071796754}"/>
              </a:ext>
            </a:extLst>
          </p:cNvPr>
          <p:cNvSpPr txBox="1"/>
          <p:nvPr/>
        </p:nvSpPr>
        <p:spPr>
          <a:xfrm>
            <a:off x="3098044" y="554436"/>
            <a:ext cx="724128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Lessons From The Death of Uzzah</a:t>
            </a:r>
          </a:p>
          <a:p>
            <a:pPr algn="ctr"/>
            <a:r>
              <a:rPr lang="en-US" sz="3600" b="1" dirty="0"/>
              <a:t>2 Samuel 6:3-7</a:t>
            </a:r>
          </a:p>
        </p:txBody>
      </p:sp>
    </p:spTree>
    <p:extLst>
      <p:ext uri="{BB962C8B-B14F-4D97-AF65-F5344CB8AC3E}">
        <p14:creationId xmlns:p14="http://schemas.microsoft.com/office/powerpoint/2010/main" val="87967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068502A-900A-4D0A-8A92-FDEF716BDA9B}"/>
              </a:ext>
            </a:extLst>
          </p:cNvPr>
          <p:cNvSpPr txBox="1"/>
          <p:nvPr/>
        </p:nvSpPr>
        <p:spPr>
          <a:xfrm>
            <a:off x="1064524" y="2334162"/>
            <a:ext cx="1113657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248" indent="-273248">
              <a:buAutoNum type="romanUcPeriod" startAt="3"/>
            </a:pPr>
            <a:r>
              <a:rPr lang="en-US" sz="2800" b="1" dirty="0"/>
              <a:t> Sins Committed With Good Intentions Are Still Sin</a:t>
            </a:r>
          </a:p>
          <a:p>
            <a:pPr lvl="1"/>
            <a:r>
              <a:rPr lang="en-US" sz="2800" b="1" dirty="0"/>
              <a:t>– Uzzah’s intentions versus God’s will: Numbers 4:15</a:t>
            </a:r>
          </a:p>
          <a:p>
            <a:pPr lvl="1"/>
            <a:r>
              <a:rPr lang="en-US" sz="2800" b="1" dirty="0"/>
              <a:t>– Nadab and Abihu’s intentions versus God’s will: Leviticus 10:1-2</a:t>
            </a:r>
          </a:p>
          <a:p>
            <a:pPr lvl="1"/>
            <a:r>
              <a:rPr lang="en-US" sz="2800" b="1" dirty="0"/>
              <a:t>– Paul’s intentions versus God’s will: Acts 26:9; 1 Timothy 1:12-13</a:t>
            </a:r>
          </a:p>
          <a:p>
            <a:pPr lvl="1"/>
            <a:r>
              <a:rPr lang="en-US" sz="2800" b="1" dirty="0"/>
              <a:t>– Us? Romans 10:2-3; Matthew 7:21-23</a:t>
            </a:r>
          </a:p>
          <a:p>
            <a:endParaRPr lang="en-US" sz="2800" b="1" dirty="0"/>
          </a:p>
          <a:p>
            <a:pPr marL="273248" indent="-273248">
              <a:buAutoNum type="romanUcPeriod" startAt="4"/>
            </a:pPr>
            <a:r>
              <a:rPr lang="en-US" sz="2800" b="1" dirty="0"/>
              <a:t>Counsel of Great Men Does Not Constitute Acceptable Standard To Follow:</a:t>
            </a:r>
            <a:br>
              <a:rPr lang="en-US" sz="2800" b="1" dirty="0"/>
            </a:br>
            <a:r>
              <a:rPr lang="en-US" sz="2800" b="1" dirty="0"/>
              <a:t>1 Chronicles 13:1-4</a:t>
            </a:r>
          </a:p>
          <a:p>
            <a:pPr lvl="1"/>
            <a:r>
              <a:rPr lang="en-US" sz="2800" b="1" dirty="0"/>
              <a:t>– ox cart was their idea</a:t>
            </a:r>
          </a:p>
          <a:p>
            <a:pPr lvl="1"/>
            <a:r>
              <a:rPr lang="en-US" sz="2800" b="1" dirty="0"/>
              <a:t>– David studied himself out of error: cf. Psalms 119:104-105</a:t>
            </a:r>
          </a:p>
          <a:p>
            <a:pPr lvl="1"/>
            <a:r>
              <a:rPr lang="en-US" sz="2800" b="1" dirty="0"/>
              <a:t>– Christ must be our authority: I John 4:1; Colossians 3:17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DE5937-2217-42D3-A93A-75C1CF0A2FEF}"/>
              </a:ext>
            </a:extLst>
          </p:cNvPr>
          <p:cNvSpPr txBox="1"/>
          <p:nvPr/>
        </p:nvSpPr>
        <p:spPr>
          <a:xfrm>
            <a:off x="3098044" y="554436"/>
            <a:ext cx="724128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Lessons From The Death of Uzzah</a:t>
            </a:r>
          </a:p>
          <a:p>
            <a:pPr algn="ctr"/>
            <a:r>
              <a:rPr lang="en-US" sz="3600" b="1" dirty="0"/>
              <a:t>2 Samuel 6:3-7</a:t>
            </a:r>
          </a:p>
        </p:txBody>
      </p:sp>
    </p:spTree>
    <p:extLst>
      <p:ext uri="{BB962C8B-B14F-4D97-AF65-F5344CB8AC3E}">
        <p14:creationId xmlns:p14="http://schemas.microsoft.com/office/powerpoint/2010/main" val="3474014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208</Words>
  <Application>Microsoft Office PowerPoint</Application>
  <PresentationFormat>Custom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Richardson</dc:creator>
  <cp:lastModifiedBy>Richard Lidh</cp:lastModifiedBy>
  <cp:revision>11</cp:revision>
  <cp:lastPrinted>2020-11-06T18:55:22Z</cp:lastPrinted>
  <dcterms:created xsi:type="dcterms:W3CDTF">2020-10-29T01:10:46Z</dcterms:created>
  <dcterms:modified xsi:type="dcterms:W3CDTF">2020-11-06T18:55:26Z</dcterms:modified>
</cp:coreProperties>
</file>